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7"/>
  </p:notesMasterIdLst>
  <p:sldIdLst>
    <p:sldId id="256" r:id="rId2"/>
    <p:sldId id="307" r:id="rId3"/>
    <p:sldId id="308" r:id="rId4"/>
    <p:sldId id="309" r:id="rId5"/>
    <p:sldId id="310" r:id="rId6"/>
  </p:sldIdLst>
  <p:sldSz cx="12192000" cy="6858000"/>
  <p:notesSz cx="6858000" cy="9144000"/>
  <p:embeddedFontLst>
    <p:embeddedFont>
      <p:font typeface="Calibri" panose="020F0502020204030204" pitchFamily="34" charset="0"/>
      <p:regular r:id="rId8"/>
      <p:bold r:id="rId9"/>
      <p:italic r:id="rId10"/>
      <p:boldItalic r:id="rId11"/>
    </p:embeddedFont>
    <p:embeddedFont>
      <p:font typeface="Calibri Light" panose="020F0302020204030204" pitchFamily="34" charset="0"/>
      <p:regular r:id="rId12"/>
      <p:italic r:id="rId13"/>
    </p:embeddedFont>
    <p:embeddedFont>
      <p:font typeface="Segoe UI" panose="020B0502040204020203" pitchFamily="34" charset="0"/>
      <p:regular r:id="rId14"/>
      <p:bold r:id="rId15"/>
      <p:italic r:id="rId16"/>
      <p:boldItalic r:id="rId17"/>
    </p:embeddedFont>
    <p:embeddedFont>
      <p:font typeface="Segoe UI Light" panose="020B0502040204020203" pitchFamily="34" charset="0"/>
      <p:regular r:id="rId18"/>
      <p: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B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352" autoAdjust="0"/>
    <p:restoredTop sz="96532" autoAdjust="0"/>
  </p:normalViewPr>
  <p:slideViewPr>
    <p:cSldViewPr snapToGrid="0">
      <p:cViewPr>
        <p:scale>
          <a:sx n="75" d="100"/>
          <a:sy n="75" d="100"/>
        </p:scale>
        <p:origin x="1500" y="10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tableStyles" Target="tableStyles.xml"/><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theme" Target="theme/theme1.xml"/></Relationships>
</file>

<file path=ppt/media/image1.jpg>
</file>

<file path=ppt/media/image10.png>
</file>

<file path=ppt/media/image11.svg>
</file>

<file path=ppt/media/image12.png>
</file>

<file path=ppt/media/image13.svg>
</file>

<file path=ppt/media/image14.png>
</file>

<file path=ppt/media/image15.svg>
</file>

<file path=ppt/media/image2.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32EB9D-1849-4F7F-9DCB-967CD8DA6AE6}" type="datetimeFigureOut">
              <a:rPr lang="en-US" smtClean="0"/>
              <a:t>8/21/2020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F3AAEA-468E-46E8-94AE-17F6C1A500E3}" type="slidenum">
              <a:rPr lang="en-US" smtClean="0"/>
              <a:t>‹#›</a:t>
            </a:fld>
            <a:endParaRPr lang="en-US"/>
          </a:p>
        </p:txBody>
      </p:sp>
    </p:spTree>
    <p:extLst>
      <p:ext uri="{BB962C8B-B14F-4D97-AF65-F5344CB8AC3E}">
        <p14:creationId xmlns:p14="http://schemas.microsoft.com/office/powerpoint/2010/main" val="28446723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API friends. Welcome to my presentation about Serverless APIs. I hope that by the end of it, we would have more serverless ninjas across the globe.</a:t>
            </a:r>
          </a:p>
        </p:txBody>
      </p:sp>
      <p:sp>
        <p:nvSpPr>
          <p:cNvPr id="4" name="Slide Number Placeholder 3"/>
          <p:cNvSpPr>
            <a:spLocks noGrp="1"/>
          </p:cNvSpPr>
          <p:nvPr>
            <p:ph type="sldNum" sz="quarter" idx="5"/>
          </p:nvPr>
        </p:nvSpPr>
        <p:spPr/>
        <p:txBody>
          <a:bodyPr/>
          <a:lstStyle/>
          <a:p>
            <a:fld id="{57F3AAEA-468E-46E8-94AE-17F6C1A500E3}" type="slidenum">
              <a:rPr lang="en-US" smtClean="0"/>
              <a:t>1</a:t>
            </a:fld>
            <a:endParaRPr lang="en-US"/>
          </a:p>
        </p:txBody>
      </p:sp>
    </p:spTree>
    <p:extLst>
      <p:ext uri="{BB962C8B-B14F-4D97-AF65-F5344CB8AC3E}">
        <p14:creationId xmlns:p14="http://schemas.microsoft.com/office/powerpoint/2010/main" val="57295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we’re going to tackle the basics of serverless architecture, cool things that you can do with it and things that you guys need to be careful with when working with serverless technologies.</a:t>
            </a:r>
          </a:p>
        </p:txBody>
      </p:sp>
      <p:sp>
        <p:nvSpPr>
          <p:cNvPr id="4" name="Slide Number Placeholder 3"/>
          <p:cNvSpPr>
            <a:spLocks noGrp="1"/>
          </p:cNvSpPr>
          <p:nvPr>
            <p:ph type="sldNum" sz="quarter" idx="5"/>
          </p:nvPr>
        </p:nvSpPr>
        <p:spPr/>
        <p:txBody>
          <a:bodyPr/>
          <a:lstStyle/>
          <a:p>
            <a:fld id="{57F3AAEA-468E-46E8-94AE-17F6C1A500E3}" type="slidenum">
              <a:rPr lang="en-US" smtClean="0"/>
              <a:t>2</a:t>
            </a:fld>
            <a:endParaRPr lang="en-US"/>
          </a:p>
        </p:txBody>
      </p:sp>
    </p:spTree>
    <p:extLst>
      <p:ext uri="{BB962C8B-B14F-4D97-AF65-F5344CB8AC3E}">
        <p14:creationId xmlns:p14="http://schemas.microsoft.com/office/powerpoint/2010/main" val="2108026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we’re going to tackle the basics of serverless architecture, cool things that you can do with it and things that you guys need to be careful with when working with serverless technologies.</a:t>
            </a:r>
          </a:p>
        </p:txBody>
      </p:sp>
      <p:sp>
        <p:nvSpPr>
          <p:cNvPr id="4" name="Slide Number Placeholder 3"/>
          <p:cNvSpPr>
            <a:spLocks noGrp="1"/>
          </p:cNvSpPr>
          <p:nvPr>
            <p:ph type="sldNum" sz="quarter" idx="5"/>
          </p:nvPr>
        </p:nvSpPr>
        <p:spPr/>
        <p:txBody>
          <a:bodyPr/>
          <a:lstStyle/>
          <a:p>
            <a:fld id="{57F3AAEA-468E-46E8-94AE-17F6C1A500E3}" type="slidenum">
              <a:rPr lang="en-US" smtClean="0"/>
              <a:t>3</a:t>
            </a:fld>
            <a:endParaRPr lang="en-US"/>
          </a:p>
        </p:txBody>
      </p:sp>
    </p:spTree>
    <p:extLst>
      <p:ext uri="{BB962C8B-B14F-4D97-AF65-F5344CB8AC3E}">
        <p14:creationId xmlns:p14="http://schemas.microsoft.com/office/powerpoint/2010/main" val="25608569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we’re going to tackle the basics of serverless architecture, cool things that you can do with it and things that you guys need to be careful with when working with serverless technologies.</a:t>
            </a:r>
          </a:p>
        </p:txBody>
      </p:sp>
      <p:sp>
        <p:nvSpPr>
          <p:cNvPr id="4" name="Slide Number Placeholder 3"/>
          <p:cNvSpPr>
            <a:spLocks noGrp="1"/>
          </p:cNvSpPr>
          <p:nvPr>
            <p:ph type="sldNum" sz="quarter" idx="5"/>
          </p:nvPr>
        </p:nvSpPr>
        <p:spPr/>
        <p:txBody>
          <a:bodyPr/>
          <a:lstStyle/>
          <a:p>
            <a:fld id="{57F3AAEA-468E-46E8-94AE-17F6C1A500E3}" type="slidenum">
              <a:rPr lang="en-US" smtClean="0"/>
              <a:t>4</a:t>
            </a:fld>
            <a:endParaRPr lang="en-US"/>
          </a:p>
        </p:txBody>
      </p:sp>
    </p:spTree>
    <p:extLst>
      <p:ext uri="{BB962C8B-B14F-4D97-AF65-F5344CB8AC3E}">
        <p14:creationId xmlns:p14="http://schemas.microsoft.com/office/powerpoint/2010/main" val="3802917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we’re going to tackle the basics of serverless architecture, cool things that you can do with it and things that you guys need to be careful with when working with serverless technologies.</a:t>
            </a:r>
          </a:p>
        </p:txBody>
      </p:sp>
      <p:sp>
        <p:nvSpPr>
          <p:cNvPr id="4" name="Slide Number Placeholder 3"/>
          <p:cNvSpPr>
            <a:spLocks noGrp="1"/>
          </p:cNvSpPr>
          <p:nvPr>
            <p:ph type="sldNum" sz="quarter" idx="5"/>
          </p:nvPr>
        </p:nvSpPr>
        <p:spPr/>
        <p:txBody>
          <a:bodyPr/>
          <a:lstStyle/>
          <a:p>
            <a:fld id="{57F3AAEA-468E-46E8-94AE-17F6C1A500E3}" type="slidenum">
              <a:rPr lang="en-US" smtClean="0"/>
              <a:t>5</a:t>
            </a:fld>
            <a:endParaRPr lang="en-US"/>
          </a:p>
        </p:txBody>
      </p:sp>
    </p:spTree>
    <p:extLst>
      <p:ext uri="{BB962C8B-B14F-4D97-AF65-F5344CB8AC3E}">
        <p14:creationId xmlns:p14="http://schemas.microsoft.com/office/powerpoint/2010/main" val="2992421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DCB14-A06B-4E7A-95A0-84D9DBB395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BFA0AE-617C-4942-ABBF-FBEE6E74AF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C18C6C-3198-4F03-BF4B-2DD422E99AFA}"/>
              </a:ext>
            </a:extLst>
          </p:cNvPr>
          <p:cNvSpPr>
            <a:spLocks noGrp="1"/>
          </p:cNvSpPr>
          <p:nvPr>
            <p:ph type="dt" sz="half" idx="10"/>
          </p:nvPr>
        </p:nvSpPr>
        <p:spPr/>
        <p:txBody>
          <a:bodyPr/>
          <a:lstStyle/>
          <a:p>
            <a:fld id="{1911A518-EF65-441B-ACAD-974797FB796F}" type="datetimeFigureOut">
              <a:rPr lang="en-US" smtClean="0"/>
              <a:t>8/21/2020</a:t>
            </a:fld>
            <a:endParaRPr lang="en-US"/>
          </a:p>
        </p:txBody>
      </p:sp>
      <p:sp>
        <p:nvSpPr>
          <p:cNvPr id="5" name="Footer Placeholder 4">
            <a:extLst>
              <a:ext uri="{FF2B5EF4-FFF2-40B4-BE49-F238E27FC236}">
                <a16:creationId xmlns:a16="http://schemas.microsoft.com/office/drawing/2014/main" id="{A5960326-33BE-45A2-BB2D-BDB0B5D9F7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D3CA30-05CC-426D-9131-AE2AD9454FF8}"/>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4132468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E7961-9A77-4A05-97E5-044E4E106E9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0B6458-A066-47D0-82F4-A36FC41D83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18E15F-7DFE-456A-8E3D-25DDDEE7B532}"/>
              </a:ext>
            </a:extLst>
          </p:cNvPr>
          <p:cNvSpPr>
            <a:spLocks noGrp="1"/>
          </p:cNvSpPr>
          <p:nvPr>
            <p:ph type="dt" sz="half" idx="10"/>
          </p:nvPr>
        </p:nvSpPr>
        <p:spPr/>
        <p:txBody>
          <a:bodyPr/>
          <a:lstStyle/>
          <a:p>
            <a:fld id="{1911A518-EF65-441B-ACAD-974797FB796F}" type="datetimeFigureOut">
              <a:rPr lang="en-US" smtClean="0"/>
              <a:t>8/21/2020</a:t>
            </a:fld>
            <a:endParaRPr lang="en-US"/>
          </a:p>
        </p:txBody>
      </p:sp>
      <p:sp>
        <p:nvSpPr>
          <p:cNvPr id="5" name="Footer Placeholder 4">
            <a:extLst>
              <a:ext uri="{FF2B5EF4-FFF2-40B4-BE49-F238E27FC236}">
                <a16:creationId xmlns:a16="http://schemas.microsoft.com/office/drawing/2014/main" id="{B517109D-580C-4590-817C-1291AC96E4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FE349-C9CC-4454-91F1-142C2617B817}"/>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110040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1F35A1-65B6-4D97-A45A-16A61F495CE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0B8785F-7052-46F9-8F11-B1673F000E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7C8F75-4244-4E00-9C42-BC0FA6E68E78}"/>
              </a:ext>
            </a:extLst>
          </p:cNvPr>
          <p:cNvSpPr>
            <a:spLocks noGrp="1"/>
          </p:cNvSpPr>
          <p:nvPr>
            <p:ph type="dt" sz="half" idx="10"/>
          </p:nvPr>
        </p:nvSpPr>
        <p:spPr/>
        <p:txBody>
          <a:bodyPr/>
          <a:lstStyle/>
          <a:p>
            <a:fld id="{1911A518-EF65-441B-ACAD-974797FB796F}" type="datetimeFigureOut">
              <a:rPr lang="en-US" smtClean="0"/>
              <a:t>8/21/2020</a:t>
            </a:fld>
            <a:endParaRPr lang="en-US"/>
          </a:p>
        </p:txBody>
      </p:sp>
      <p:sp>
        <p:nvSpPr>
          <p:cNvPr id="5" name="Footer Placeholder 4">
            <a:extLst>
              <a:ext uri="{FF2B5EF4-FFF2-40B4-BE49-F238E27FC236}">
                <a16:creationId xmlns:a16="http://schemas.microsoft.com/office/drawing/2014/main" id="{59A635AB-E514-42E6-A013-8F76E4424E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A1AB16-BE72-4461-B599-5C77FACE5610}"/>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856285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025F8-BA02-4EDA-B76E-2E5735D303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C77FFD-9B86-4E1C-8295-460D69842E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DA59F0-2148-4C97-B1AD-8C62657C2DE3}"/>
              </a:ext>
            </a:extLst>
          </p:cNvPr>
          <p:cNvSpPr>
            <a:spLocks noGrp="1"/>
          </p:cNvSpPr>
          <p:nvPr>
            <p:ph type="dt" sz="half" idx="10"/>
          </p:nvPr>
        </p:nvSpPr>
        <p:spPr/>
        <p:txBody>
          <a:bodyPr/>
          <a:lstStyle/>
          <a:p>
            <a:fld id="{1911A518-EF65-441B-ACAD-974797FB796F}" type="datetimeFigureOut">
              <a:rPr lang="en-US" smtClean="0"/>
              <a:t>8/21/2020</a:t>
            </a:fld>
            <a:endParaRPr lang="en-US"/>
          </a:p>
        </p:txBody>
      </p:sp>
      <p:sp>
        <p:nvSpPr>
          <p:cNvPr id="5" name="Footer Placeholder 4">
            <a:extLst>
              <a:ext uri="{FF2B5EF4-FFF2-40B4-BE49-F238E27FC236}">
                <a16:creationId xmlns:a16="http://schemas.microsoft.com/office/drawing/2014/main" id="{F1634A20-0F38-4C77-B977-9AE52572D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D1C9E1-46F9-4F09-A1FD-395B0C8C9F98}"/>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3400696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3E650-1E0A-45F1-8B69-C7BCDA0DB6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CFB80A-6E18-49EC-A33F-FF8771DB36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FD3B28-B648-49A9-BAC7-712B8C71BDCA}"/>
              </a:ext>
            </a:extLst>
          </p:cNvPr>
          <p:cNvSpPr>
            <a:spLocks noGrp="1"/>
          </p:cNvSpPr>
          <p:nvPr>
            <p:ph type="dt" sz="half" idx="10"/>
          </p:nvPr>
        </p:nvSpPr>
        <p:spPr/>
        <p:txBody>
          <a:bodyPr/>
          <a:lstStyle/>
          <a:p>
            <a:fld id="{1911A518-EF65-441B-ACAD-974797FB796F}" type="datetimeFigureOut">
              <a:rPr lang="en-US" smtClean="0"/>
              <a:t>8/21/2020</a:t>
            </a:fld>
            <a:endParaRPr lang="en-US"/>
          </a:p>
        </p:txBody>
      </p:sp>
      <p:sp>
        <p:nvSpPr>
          <p:cNvPr id="5" name="Footer Placeholder 4">
            <a:extLst>
              <a:ext uri="{FF2B5EF4-FFF2-40B4-BE49-F238E27FC236}">
                <a16:creationId xmlns:a16="http://schemas.microsoft.com/office/drawing/2014/main" id="{E25D847C-B9AB-4B9A-9164-55E5009B97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C65FA9-1F2A-458B-94F7-CC34D3767E2A}"/>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11728920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3930E-43F7-411A-A9F2-A295B352C9A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3B089C-69D4-439D-BE59-4A8F79A60E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55DEF8-5DD1-451F-A1A1-25B8F20ACF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B20C5D-B18B-4C01-A8CD-A5292125AC7F}"/>
              </a:ext>
            </a:extLst>
          </p:cNvPr>
          <p:cNvSpPr>
            <a:spLocks noGrp="1"/>
          </p:cNvSpPr>
          <p:nvPr>
            <p:ph type="dt" sz="half" idx="10"/>
          </p:nvPr>
        </p:nvSpPr>
        <p:spPr/>
        <p:txBody>
          <a:bodyPr/>
          <a:lstStyle/>
          <a:p>
            <a:fld id="{1911A518-EF65-441B-ACAD-974797FB796F}" type="datetimeFigureOut">
              <a:rPr lang="en-US" smtClean="0"/>
              <a:t>8/21/2020</a:t>
            </a:fld>
            <a:endParaRPr lang="en-US"/>
          </a:p>
        </p:txBody>
      </p:sp>
      <p:sp>
        <p:nvSpPr>
          <p:cNvPr id="6" name="Footer Placeholder 5">
            <a:extLst>
              <a:ext uri="{FF2B5EF4-FFF2-40B4-BE49-F238E27FC236}">
                <a16:creationId xmlns:a16="http://schemas.microsoft.com/office/drawing/2014/main" id="{78353149-6A34-48B2-9375-58A90D734F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F906DD-EE5E-45CB-80D0-0E7BC3D89F74}"/>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3673638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E3A8F-329E-4653-B70E-B6E4891BD1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DAC2F9-5BAD-47D1-A496-E61F4BE2DC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CB524DA-B3CA-4036-B528-C3D3B7F3DF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9C5F29-68E4-4D83-8374-A8C505843A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51BDC84-5006-433A-AE0D-D317B10B80C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A547ED-69F0-4E71-AF5D-31E9038B86A3}"/>
              </a:ext>
            </a:extLst>
          </p:cNvPr>
          <p:cNvSpPr>
            <a:spLocks noGrp="1"/>
          </p:cNvSpPr>
          <p:nvPr>
            <p:ph type="dt" sz="half" idx="10"/>
          </p:nvPr>
        </p:nvSpPr>
        <p:spPr/>
        <p:txBody>
          <a:bodyPr/>
          <a:lstStyle/>
          <a:p>
            <a:fld id="{1911A518-EF65-441B-ACAD-974797FB796F}" type="datetimeFigureOut">
              <a:rPr lang="en-US" smtClean="0"/>
              <a:t>8/21/2020</a:t>
            </a:fld>
            <a:endParaRPr lang="en-US"/>
          </a:p>
        </p:txBody>
      </p:sp>
      <p:sp>
        <p:nvSpPr>
          <p:cNvPr id="8" name="Footer Placeholder 7">
            <a:extLst>
              <a:ext uri="{FF2B5EF4-FFF2-40B4-BE49-F238E27FC236}">
                <a16:creationId xmlns:a16="http://schemas.microsoft.com/office/drawing/2014/main" id="{3AF58189-2799-4D76-B76A-2695939503E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F5659A-0E30-4B67-B809-281EA4290820}"/>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1221266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2D202-526E-4C5A-922E-2002B01DC3F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9110BF-02FD-41E8-AB78-ECA15668D39D}"/>
              </a:ext>
            </a:extLst>
          </p:cNvPr>
          <p:cNvSpPr>
            <a:spLocks noGrp="1"/>
          </p:cNvSpPr>
          <p:nvPr>
            <p:ph type="dt" sz="half" idx="10"/>
          </p:nvPr>
        </p:nvSpPr>
        <p:spPr/>
        <p:txBody>
          <a:bodyPr/>
          <a:lstStyle/>
          <a:p>
            <a:fld id="{1911A518-EF65-441B-ACAD-974797FB796F}" type="datetimeFigureOut">
              <a:rPr lang="en-US" smtClean="0"/>
              <a:t>8/21/2020</a:t>
            </a:fld>
            <a:endParaRPr lang="en-US"/>
          </a:p>
        </p:txBody>
      </p:sp>
      <p:sp>
        <p:nvSpPr>
          <p:cNvPr id="4" name="Footer Placeholder 3">
            <a:extLst>
              <a:ext uri="{FF2B5EF4-FFF2-40B4-BE49-F238E27FC236}">
                <a16:creationId xmlns:a16="http://schemas.microsoft.com/office/drawing/2014/main" id="{ED062BA4-B908-4A3C-BC8E-53F20015F8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8DD02E-FBF5-4213-A24F-C51063427FC5}"/>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2178248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796076-5C82-42D5-8BDC-4D641E26E1D0}"/>
              </a:ext>
            </a:extLst>
          </p:cNvPr>
          <p:cNvSpPr>
            <a:spLocks noGrp="1"/>
          </p:cNvSpPr>
          <p:nvPr>
            <p:ph type="dt" sz="half" idx="10"/>
          </p:nvPr>
        </p:nvSpPr>
        <p:spPr/>
        <p:txBody>
          <a:bodyPr/>
          <a:lstStyle/>
          <a:p>
            <a:fld id="{1911A518-EF65-441B-ACAD-974797FB796F}" type="datetimeFigureOut">
              <a:rPr lang="en-US" smtClean="0"/>
              <a:t>8/21/2020</a:t>
            </a:fld>
            <a:endParaRPr lang="en-US"/>
          </a:p>
        </p:txBody>
      </p:sp>
      <p:sp>
        <p:nvSpPr>
          <p:cNvPr id="3" name="Footer Placeholder 2">
            <a:extLst>
              <a:ext uri="{FF2B5EF4-FFF2-40B4-BE49-F238E27FC236}">
                <a16:creationId xmlns:a16="http://schemas.microsoft.com/office/drawing/2014/main" id="{B46E0DA8-0252-495A-9E48-4999C38505A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E5E845-5351-47D4-B22C-F5A3BA642D81}"/>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4032392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218E8-227A-4EF6-B062-01A838A090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6FF91B8-F52E-4D3E-BC6F-2BE5F0DB0E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449C1CD-3116-4A4C-88C9-786D4A6FB6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1712C9-7736-4A14-9748-40D18EA67900}"/>
              </a:ext>
            </a:extLst>
          </p:cNvPr>
          <p:cNvSpPr>
            <a:spLocks noGrp="1"/>
          </p:cNvSpPr>
          <p:nvPr>
            <p:ph type="dt" sz="half" idx="10"/>
          </p:nvPr>
        </p:nvSpPr>
        <p:spPr/>
        <p:txBody>
          <a:bodyPr/>
          <a:lstStyle/>
          <a:p>
            <a:fld id="{1911A518-EF65-441B-ACAD-974797FB796F}" type="datetimeFigureOut">
              <a:rPr lang="en-US" smtClean="0"/>
              <a:t>8/21/2020</a:t>
            </a:fld>
            <a:endParaRPr lang="en-US"/>
          </a:p>
        </p:txBody>
      </p:sp>
      <p:sp>
        <p:nvSpPr>
          <p:cNvPr id="6" name="Footer Placeholder 5">
            <a:extLst>
              <a:ext uri="{FF2B5EF4-FFF2-40B4-BE49-F238E27FC236}">
                <a16:creationId xmlns:a16="http://schemas.microsoft.com/office/drawing/2014/main" id="{07F67FB1-B564-48B8-A5E5-F1DC6E85FE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5A418C-C1C7-413E-A1EA-C0162EB3B7DB}"/>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26978631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F15A8-FE11-4E62-BCEB-BF55E3C53B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4D206A-1C68-4362-BE89-E296480DAC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AA14CA-4FD8-4AAA-B801-F7925F6F80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26899B-CF2C-4131-86C8-C892E7DB63F5}"/>
              </a:ext>
            </a:extLst>
          </p:cNvPr>
          <p:cNvSpPr>
            <a:spLocks noGrp="1"/>
          </p:cNvSpPr>
          <p:nvPr>
            <p:ph type="dt" sz="half" idx="10"/>
          </p:nvPr>
        </p:nvSpPr>
        <p:spPr/>
        <p:txBody>
          <a:bodyPr/>
          <a:lstStyle/>
          <a:p>
            <a:fld id="{1911A518-EF65-441B-ACAD-974797FB796F}" type="datetimeFigureOut">
              <a:rPr lang="en-US" smtClean="0"/>
              <a:t>8/21/2020</a:t>
            </a:fld>
            <a:endParaRPr lang="en-US"/>
          </a:p>
        </p:txBody>
      </p:sp>
      <p:sp>
        <p:nvSpPr>
          <p:cNvPr id="6" name="Footer Placeholder 5">
            <a:extLst>
              <a:ext uri="{FF2B5EF4-FFF2-40B4-BE49-F238E27FC236}">
                <a16:creationId xmlns:a16="http://schemas.microsoft.com/office/drawing/2014/main" id="{BA32C485-48C1-4DBD-91B7-C435030CF7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C384AB-8DA2-451C-BB55-C69986D216C9}"/>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1414377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BBF705-17E9-4C8C-944C-4A3AEF827E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60A7B4-80BD-4347-88C0-EC316DF1E3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AE1654-A545-4283-82D4-9EA2823811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11A518-EF65-441B-ACAD-974797FB796F}" type="datetimeFigureOut">
              <a:rPr lang="en-US" smtClean="0"/>
              <a:t>8/21/2020</a:t>
            </a:fld>
            <a:endParaRPr lang="en-US"/>
          </a:p>
        </p:txBody>
      </p:sp>
      <p:sp>
        <p:nvSpPr>
          <p:cNvPr id="5" name="Footer Placeholder 4">
            <a:extLst>
              <a:ext uri="{FF2B5EF4-FFF2-40B4-BE49-F238E27FC236}">
                <a16:creationId xmlns:a16="http://schemas.microsoft.com/office/drawing/2014/main" id="{A8989919-3844-4C1D-89B1-D997B984E3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6D2F57-99E3-4360-B213-AE5C52AF5B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5EFE47-5C6C-4183-AD68-76AF189DE26D}" type="slidenum">
              <a:rPr lang="en-US" smtClean="0"/>
              <a:t>‹#›</a:t>
            </a:fld>
            <a:endParaRPr lang="en-US"/>
          </a:p>
        </p:txBody>
      </p:sp>
    </p:spTree>
    <p:extLst>
      <p:ext uri="{BB962C8B-B14F-4D97-AF65-F5344CB8AC3E}">
        <p14:creationId xmlns:p14="http://schemas.microsoft.com/office/powerpoint/2010/main" val="3374866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1.sv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3.sv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72B9AF9-D5C4-4CBA-9810-0C76A04AF2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Rectangle 8">
            <a:extLst>
              <a:ext uri="{FF2B5EF4-FFF2-40B4-BE49-F238E27FC236}">
                <a16:creationId xmlns:a16="http://schemas.microsoft.com/office/drawing/2014/main" id="{9386825B-1DEB-45E1-BDE3-E9F4FA4B76E2}"/>
              </a:ext>
            </a:extLst>
          </p:cNvPr>
          <p:cNvSpPr/>
          <p:nvPr/>
        </p:nvSpPr>
        <p:spPr>
          <a:xfrm>
            <a:off x="0" y="0"/>
            <a:ext cx="12192000" cy="6858000"/>
          </a:xfrm>
          <a:prstGeom prst="rect">
            <a:avLst/>
          </a:prstGeom>
          <a:solidFill>
            <a:schemeClr val="bg2">
              <a:lumMod val="10000"/>
              <a:alpha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8B1F906-C433-4C6C-ADDD-48DB3C09522D}"/>
              </a:ext>
            </a:extLst>
          </p:cNvPr>
          <p:cNvSpPr>
            <a:spLocks noGrp="1"/>
          </p:cNvSpPr>
          <p:nvPr>
            <p:ph type="ctrTitle"/>
          </p:nvPr>
        </p:nvSpPr>
        <p:spPr>
          <a:xfrm>
            <a:off x="3438525" y="1695925"/>
            <a:ext cx="7315200" cy="1900298"/>
          </a:xfrm>
        </p:spPr>
        <p:txBody>
          <a:bodyPr>
            <a:noAutofit/>
          </a:bodyPr>
          <a:lstStyle/>
          <a:p>
            <a:pPr algn="l">
              <a:lnSpc>
                <a:spcPct val="100000"/>
              </a:lnSpc>
            </a:pPr>
            <a:r>
              <a:rPr lang="en-US" b="1" dirty="0">
                <a:solidFill>
                  <a:schemeClr val="bg1"/>
                </a:solidFill>
                <a:latin typeface="Segoe UI Light" panose="020B0502040204020203" pitchFamily="34" charset="0"/>
                <a:cs typeface="Segoe UI Light" panose="020B0502040204020203" pitchFamily="34" charset="0"/>
              </a:rPr>
              <a:t>Serverless Ninja</a:t>
            </a:r>
            <a:br>
              <a:rPr lang="en-US" b="1" dirty="0">
                <a:solidFill>
                  <a:schemeClr val="bg1"/>
                </a:solidFill>
                <a:latin typeface="Segoe UI Light" panose="020B0502040204020203" pitchFamily="34" charset="0"/>
                <a:cs typeface="Segoe UI Light" panose="020B0502040204020203" pitchFamily="34" charset="0"/>
              </a:rPr>
            </a:br>
            <a:r>
              <a:rPr lang="en-US" b="1" dirty="0">
                <a:solidFill>
                  <a:schemeClr val="bg1"/>
                </a:solidFill>
                <a:latin typeface="Segoe UI Light" panose="020B0502040204020203" pitchFamily="34" charset="0"/>
                <a:cs typeface="Segoe UI Light" panose="020B0502040204020203" pitchFamily="34" charset="0"/>
              </a:rPr>
              <a:t>Serverless = Efficiency</a:t>
            </a:r>
          </a:p>
        </p:txBody>
      </p:sp>
      <p:sp>
        <p:nvSpPr>
          <p:cNvPr id="3" name="Subtitle 2">
            <a:extLst>
              <a:ext uri="{FF2B5EF4-FFF2-40B4-BE49-F238E27FC236}">
                <a16:creationId xmlns:a16="http://schemas.microsoft.com/office/drawing/2014/main" id="{E53304F6-F448-44E5-BE25-5A1B6F5AE545}"/>
              </a:ext>
            </a:extLst>
          </p:cNvPr>
          <p:cNvSpPr>
            <a:spLocks noGrp="1"/>
          </p:cNvSpPr>
          <p:nvPr>
            <p:ph type="subTitle" idx="1"/>
          </p:nvPr>
        </p:nvSpPr>
        <p:spPr>
          <a:xfrm>
            <a:off x="3438525" y="3913776"/>
            <a:ext cx="6945086" cy="959166"/>
          </a:xfrm>
        </p:spPr>
        <p:txBody>
          <a:bodyPr/>
          <a:lstStyle/>
          <a:p>
            <a:pPr algn="l"/>
            <a:r>
              <a:rPr lang="en-US" dirty="0">
                <a:solidFill>
                  <a:schemeClr val="bg1"/>
                </a:solidFill>
              </a:rPr>
              <a:t>Allan A. Chua</a:t>
            </a:r>
          </a:p>
          <a:p>
            <a:pPr algn="l"/>
            <a:r>
              <a:rPr lang="en-US" dirty="0">
                <a:solidFill>
                  <a:schemeClr val="bg1"/>
                </a:solidFill>
              </a:rPr>
              <a:t>https://www.pogsdotnet.com</a:t>
            </a:r>
          </a:p>
        </p:txBody>
      </p:sp>
      <p:pic>
        <p:nvPicPr>
          <p:cNvPr id="11" name="Graphic 10">
            <a:extLst>
              <a:ext uri="{FF2B5EF4-FFF2-40B4-BE49-F238E27FC236}">
                <a16:creationId xmlns:a16="http://schemas.microsoft.com/office/drawing/2014/main" id="{362C0875-2E90-44AC-A980-4FAFF0BF633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48228" y="1758510"/>
            <a:ext cx="1775128" cy="1775128"/>
          </a:xfrm>
          <a:prstGeom prst="rect">
            <a:avLst/>
          </a:prstGeom>
        </p:spPr>
      </p:pic>
      <p:pic>
        <p:nvPicPr>
          <p:cNvPr id="10" name="Graphic 9">
            <a:extLst>
              <a:ext uri="{FF2B5EF4-FFF2-40B4-BE49-F238E27FC236}">
                <a16:creationId xmlns:a16="http://schemas.microsoft.com/office/drawing/2014/main" id="{969F175B-7986-4A61-952F-CA80A958DE8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996752" y="1495169"/>
            <a:ext cx="478080" cy="489235"/>
          </a:xfrm>
          <a:prstGeom prst="rect">
            <a:avLst/>
          </a:prstGeom>
        </p:spPr>
      </p:pic>
    </p:spTree>
    <p:extLst>
      <p:ext uri="{BB962C8B-B14F-4D97-AF65-F5344CB8AC3E}">
        <p14:creationId xmlns:p14="http://schemas.microsoft.com/office/powerpoint/2010/main" val="1658481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761FA32-4DE2-4C37-90A3-FAD773A27752}"/>
              </a:ext>
            </a:extLst>
          </p:cNvPr>
          <p:cNvSpPr/>
          <p:nvPr/>
        </p:nvSpPr>
        <p:spPr>
          <a:xfrm>
            <a:off x="0" y="0"/>
            <a:ext cx="12192000" cy="6858000"/>
          </a:xfrm>
          <a:prstGeom prst="rect">
            <a:avLst/>
          </a:prstGeom>
          <a:solidFill>
            <a:schemeClr val="bg2">
              <a:lumMod val="10000"/>
              <a:alpha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Graphic 13">
            <a:extLst>
              <a:ext uri="{FF2B5EF4-FFF2-40B4-BE49-F238E27FC236}">
                <a16:creationId xmlns:a16="http://schemas.microsoft.com/office/drawing/2014/main" id="{1F71947F-FD5C-4B88-9958-AFC9A241C06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017077" y="1184253"/>
            <a:ext cx="3657600" cy="3657600"/>
          </a:xfrm>
          <a:prstGeom prst="rect">
            <a:avLst/>
          </a:prstGeom>
        </p:spPr>
      </p:pic>
      <p:grpSp>
        <p:nvGrpSpPr>
          <p:cNvPr id="16" name="Group 15">
            <a:extLst>
              <a:ext uri="{FF2B5EF4-FFF2-40B4-BE49-F238E27FC236}">
                <a16:creationId xmlns:a16="http://schemas.microsoft.com/office/drawing/2014/main" id="{C5AA74D6-042C-429B-8D71-3EF8072957FD}"/>
              </a:ext>
            </a:extLst>
          </p:cNvPr>
          <p:cNvGrpSpPr/>
          <p:nvPr/>
        </p:nvGrpSpPr>
        <p:grpSpPr>
          <a:xfrm>
            <a:off x="3786020" y="919233"/>
            <a:ext cx="4086560" cy="4731005"/>
            <a:chOff x="1557802" y="1380202"/>
            <a:chExt cx="4086560" cy="4731005"/>
          </a:xfrm>
        </p:grpSpPr>
        <p:sp>
          <p:nvSpPr>
            <p:cNvPr id="17" name="Title 1">
              <a:extLst>
                <a:ext uri="{FF2B5EF4-FFF2-40B4-BE49-F238E27FC236}">
                  <a16:creationId xmlns:a16="http://schemas.microsoft.com/office/drawing/2014/main" id="{22C088C3-4FC7-4EF2-A28B-EA2C4F0F1191}"/>
                </a:ext>
              </a:extLst>
            </p:cNvPr>
            <p:cNvSpPr txBox="1">
              <a:spLocks/>
            </p:cNvSpPr>
            <p:nvPr/>
          </p:nvSpPr>
          <p:spPr>
            <a:xfrm>
              <a:off x="1659004" y="5567842"/>
              <a:ext cx="3985358" cy="543365"/>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0000"/>
                </a:lnSpc>
              </a:pPr>
              <a:r>
                <a:rPr lang="en-US" sz="2400" dirty="0">
                  <a:solidFill>
                    <a:schemeClr val="bg1"/>
                  </a:solidFill>
                  <a:latin typeface="Segoe UI" panose="020B0502040204020203" pitchFamily="34" charset="0"/>
                  <a:cs typeface="Segoe UI" panose="020B0502040204020203" pitchFamily="34" charset="0"/>
                </a:rPr>
                <a:t>No Servers to Manage</a:t>
              </a:r>
            </a:p>
          </p:txBody>
        </p:sp>
        <p:pic>
          <p:nvPicPr>
            <p:cNvPr id="18" name="Graphic 17">
              <a:extLst>
                <a:ext uri="{FF2B5EF4-FFF2-40B4-BE49-F238E27FC236}">
                  <a16:creationId xmlns:a16="http://schemas.microsoft.com/office/drawing/2014/main" id="{F55EC15E-A34C-410C-A2ED-70982E57ACC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57802" y="1380202"/>
              <a:ext cx="4086560" cy="4086560"/>
            </a:xfrm>
            <a:prstGeom prst="rect">
              <a:avLst/>
            </a:prstGeom>
          </p:spPr>
        </p:pic>
      </p:grpSp>
    </p:spTree>
    <p:extLst>
      <p:ext uri="{BB962C8B-B14F-4D97-AF65-F5344CB8AC3E}">
        <p14:creationId xmlns:p14="http://schemas.microsoft.com/office/powerpoint/2010/main" val="1548684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761FA32-4DE2-4C37-90A3-FAD773A27752}"/>
              </a:ext>
            </a:extLst>
          </p:cNvPr>
          <p:cNvSpPr/>
          <p:nvPr/>
        </p:nvSpPr>
        <p:spPr>
          <a:xfrm>
            <a:off x="0" y="0"/>
            <a:ext cx="12192000" cy="6858000"/>
          </a:xfrm>
          <a:prstGeom prst="rect">
            <a:avLst/>
          </a:prstGeom>
          <a:solidFill>
            <a:schemeClr val="bg2">
              <a:lumMod val="10000"/>
              <a:alpha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a:extLst>
              <a:ext uri="{FF2B5EF4-FFF2-40B4-BE49-F238E27FC236}">
                <a16:creationId xmlns:a16="http://schemas.microsoft.com/office/drawing/2014/main" id="{7F023076-3046-46E6-BB4A-930A09AC8BC2}"/>
              </a:ext>
            </a:extLst>
          </p:cNvPr>
          <p:cNvGrpSpPr/>
          <p:nvPr/>
        </p:nvGrpSpPr>
        <p:grpSpPr>
          <a:xfrm>
            <a:off x="3581934" y="1207993"/>
            <a:ext cx="4714756" cy="4442014"/>
            <a:chOff x="3339845" y="-201536"/>
            <a:chExt cx="4714756" cy="4442014"/>
          </a:xfrm>
        </p:grpSpPr>
        <p:pic>
          <p:nvPicPr>
            <p:cNvPr id="21" name="Graphic 20">
              <a:extLst>
                <a:ext uri="{FF2B5EF4-FFF2-40B4-BE49-F238E27FC236}">
                  <a16:creationId xmlns:a16="http://schemas.microsoft.com/office/drawing/2014/main" id="{B07E1004-DB0F-488D-816D-CE21659C7E6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868423" y="-201536"/>
              <a:ext cx="3657600" cy="3657600"/>
            </a:xfrm>
            <a:prstGeom prst="rect">
              <a:avLst/>
            </a:prstGeom>
          </p:spPr>
        </p:pic>
        <p:sp>
          <p:nvSpPr>
            <p:cNvPr id="22" name="Title 1">
              <a:extLst>
                <a:ext uri="{FF2B5EF4-FFF2-40B4-BE49-F238E27FC236}">
                  <a16:creationId xmlns:a16="http://schemas.microsoft.com/office/drawing/2014/main" id="{EF36DCEB-B956-4F49-85CF-FBAA7FCFFC25}"/>
                </a:ext>
              </a:extLst>
            </p:cNvPr>
            <p:cNvSpPr txBox="1">
              <a:spLocks/>
            </p:cNvSpPr>
            <p:nvPr/>
          </p:nvSpPr>
          <p:spPr>
            <a:xfrm>
              <a:off x="3339845" y="3456064"/>
              <a:ext cx="4714756" cy="78441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0000"/>
                </a:lnSpc>
              </a:pPr>
              <a:r>
                <a:rPr lang="en-US" sz="2400" dirty="0">
                  <a:solidFill>
                    <a:schemeClr val="bg1"/>
                  </a:solidFill>
                  <a:latin typeface="Segoe UI" panose="020B0502040204020203" pitchFamily="34" charset="0"/>
                  <a:cs typeface="Segoe UI" panose="020B0502040204020203" pitchFamily="34" charset="0"/>
                </a:rPr>
                <a:t>Reduced Security Risk &amp; Cost</a:t>
              </a:r>
            </a:p>
          </p:txBody>
        </p:sp>
      </p:grpSp>
    </p:spTree>
    <p:extLst>
      <p:ext uri="{BB962C8B-B14F-4D97-AF65-F5344CB8AC3E}">
        <p14:creationId xmlns:p14="http://schemas.microsoft.com/office/powerpoint/2010/main" val="3654068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761FA32-4DE2-4C37-90A3-FAD773A27752}"/>
              </a:ext>
            </a:extLst>
          </p:cNvPr>
          <p:cNvSpPr/>
          <p:nvPr/>
        </p:nvSpPr>
        <p:spPr>
          <a:xfrm>
            <a:off x="0" y="0"/>
            <a:ext cx="12192000" cy="6858000"/>
          </a:xfrm>
          <a:prstGeom prst="rect">
            <a:avLst/>
          </a:prstGeom>
          <a:solidFill>
            <a:schemeClr val="bg2">
              <a:lumMod val="10000"/>
              <a:alpha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itle 1">
            <a:extLst>
              <a:ext uri="{FF2B5EF4-FFF2-40B4-BE49-F238E27FC236}">
                <a16:creationId xmlns:a16="http://schemas.microsoft.com/office/drawing/2014/main" id="{EF36DCEB-B956-4F49-85CF-FBAA7FCFFC25}"/>
              </a:ext>
            </a:extLst>
          </p:cNvPr>
          <p:cNvSpPr txBox="1">
            <a:spLocks/>
          </p:cNvSpPr>
          <p:nvPr/>
        </p:nvSpPr>
        <p:spPr>
          <a:xfrm>
            <a:off x="3941822" y="4914900"/>
            <a:ext cx="4308355" cy="46320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0000"/>
              </a:lnSpc>
            </a:pPr>
            <a:r>
              <a:rPr lang="en-US" sz="2400" dirty="0">
                <a:solidFill>
                  <a:schemeClr val="bg1"/>
                </a:solidFill>
                <a:latin typeface="Segoe UI" panose="020B0502040204020203" pitchFamily="34" charset="0"/>
                <a:cs typeface="Segoe UI" panose="020B0502040204020203" pitchFamily="34" charset="0"/>
              </a:rPr>
              <a:t>Reduction in Compute Cost</a:t>
            </a:r>
          </a:p>
        </p:txBody>
      </p:sp>
      <p:pic>
        <p:nvPicPr>
          <p:cNvPr id="3" name="Graphic 2">
            <a:extLst>
              <a:ext uri="{FF2B5EF4-FFF2-40B4-BE49-F238E27FC236}">
                <a16:creationId xmlns:a16="http://schemas.microsoft.com/office/drawing/2014/main" id="{27448FAF-7B2B-42F1-99B9-AA7C813B2EA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341872" y="1098894"/>
            <a:ext cx="3657600" cy="3657600"/>
          </a:xfrm>
          <a:prstGeom prst="rect">
            <a:avLst/>
          </a:prstGeom>
        </p:spPr>
      </p:pic>
    </p:spTree>
    <p:extLst>
      <p:ext uri="{BB962C8B-B14F-4D97-AF65-F5344CB8AC3E}">
        <p14:creationId xmlns:p14="http://schemas.microsoft.com/office/powerpoint/2010/main" val="2740034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761FA32-4DE2-4C37-90A3-FAD773A27752}"/>
              </a:ext>
            </a:extLst>
          </p:cNvPr>
          <p:cNvSpPr/>
          <p:nvPr/>
        </p:nvSpPr>
        <p:spPr>
          <a:xfrm>
            <a:off x="0" y="0"/>
            <a:ext cx="12192000" cy="6858000"/>
          </a:xfrm>
          <a:prstGeom prst="rect">
            <a:avLst/>
          </a:prstGeom>
          <a:solidFill>
            <a:schemeClr val="bg2">
              <a:lumMod val="10000"/>
              <a:alpha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itle 1">
            <a:extLst>
              <a:ext uri="{FF2B5EF4-FFF2-40B4-BE49-F238E27FC236}">
                <a16:creationId xmlns:a16="http://schemas.microsoft.com/office/drawing/2014/main" id="{EF36DCEB-B956-4F49-85CF-FBAA7FCFFC25}"/>
              </a:ext>
            </a:extLst>
          </p:cNvPr>
          <p:cNvSpPr txBox="1">
            <a:spLocks/>
          </p:cNvSpPr>
          <p:nvPr/>
        </p:nvSpPr>
        <p:spPr>
          <a:xfrm>
            <a:off x="3967222" y="4976162"/>
            <a:ext cx="4257555" cy="509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0000"/>
              </a:lnSpc>
            </a:pPr>
            <a:r>
              <a:rPr lang="en-US" sz="2400" dirty="0">
                <a:solidFill>
                  <a:schemeClr val="bg1"/>
                </a:solidFill>
                <a:latin typeface="Segoe UI" panose="020B0502040204020203" pitchFamily="34" charset="0"/>
                <a:cs typeface="Segoe UI" panose="020B0502040204020203" pitchFamily="34" charset="0"/>
              </a:rPr>
              <a:t>Reduction in Delivery Time</a:t>
            </a:r>
          </a:p>
        </p:txBody>
      </p:sp>
      <p:pic>
        <p:nvPicPr>
          <p:cNvPr id="5" name="Graphic 4">
            <a:extLst>
              <a:ext uri="{FF2B5EF4-FFF2-40B4-BE49-F238E27FC236}">
                <a16:creationId xmlns:a16="http://schemas.microsoft.com/office/drawing/2014/main" id="{9C50E5BF-4736-4682-9DD9-3785ABCFF0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67200" y="1231154"/>
            <a:ext cx="3657600" cy="3657600"/>
          </a:xfrm>
          <a:prstGeom prst="rect">
            <a:avLst/>
          </a:prstGeom>
        </p:spPr>
      </p:pic>
    </p:spTree>
    <p:extLst>
      <p:ext uri="{BB962C8B-B14F-4D97-AF65-F5344CB8AC3E}">
        <p14:creationId xmlns:p14="http://schemas.microsoft.com/office/powerpoint/2010/main" val="28296310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1496</TotalTime>
  <Words>211</Words>
  <Application>Microsoft Office PowerPoint</Application>
  <PresentationFormat>Widescreen</PresentationFormat>
  <Paragraphs>17</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Segoe UI Light</vt:lpstr>
      <vt:lpstr>Segoe UI</vt:lpstr>
      <vt:lpstr>Arial</vt:lpstr>
      <vt:lpstr>Calibri Light</vt:lpstr>
      <vt:lpstr>Calibri</vt:lpstr>
      <vt:lpstr>Office Theme</vt:lpstr>
      <vt:lpstr>Serverless Ninja Serverless = Efficiency</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Serverless  Ninja Guidebook</dc:title>
  <dc:creator>Allan Chua</dc:creator>
  <cp:lastModifiedBy>Allan Chua</cp:lastModifiedBy>
  <cp:revision>400</cp:revision>
  <dcterms:created xsi:type="dcterms:W3CDTF">2020-08-12T10:39:56Z</dcterms:created>
  <dcterms:modified xsi:type="dcterms:W3CDTF">2020-08-21T14:32:47Z</dcterms:modified>
</cp:coreProperties>
</file>

<file path=docProps/thumbnail.jpeg>
</file>